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4018-C486-49B4-B90C-4129DC637F5A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55D0-5599-4D36-B2B5-21AC988C3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4018-C486-49B4-B90C-4129DC637F5A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55D0-5599-4D36-B2B5-21AC988C3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4018-C486-49B4-B90C-4129DC637F5A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55D0-5599-4D36-B2B5-21AC988C3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4018-C486-49B4-B90C-4129DC637F5A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55D0-5599-4D36-B2B5-21AC988C3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4018-C486-49B4-B90C-4129DC637F5A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55D0-5599-4D36-B2B5-21AC988C3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4018-C486-49B4-B90C-4129DC637F5A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55D0-5599-4D36-B2B5-21AC988C3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4018-C486-49B4-B90C-4129DC637F5A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55D0-5599-4D36-B2B5-21AC988C3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4018-C486-49B4-B90C-4129DC637F5A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55D0-5599-4D36-B2B5-21AC988C3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4018-C486-49B4-B90C-4129DC637F5A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55D0-5599-4D36-B2B5-21AC988C3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4018-C486-49B4-B90C-4129DC637F5A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55D0-5599-4D36-B2B5-21AC988C3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4018-C486-49B4-B90C-4129DC637F5A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55D0-5599-4D36-B2B5-21AC988C3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24018-C486-49B4-B90C-4129DC637F5A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855D0-5599-4D36-B2B5-21AC988C3C8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set.jpg"/>
          <p:cNvPicPr>
            <a:picLocks noChangeAspect="1"/>
          </p:cNvPicPr>
          <p:nvPr/>
        </p:nvPicPr>
        <p:blipFill>
          <a:blip r:embed="rId2">
            <a:lum contrast="40000"/>
          </a:blip>
          <a:stretch>
            <a:fillRect/>
          </a:stretch>
        </p:blipFill>
        <p:spPr>
          <a:xfrm>
            <a:off x="1828800" y="12954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set.jpg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1828800" y="12954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set.jpg"/>
          <p:cNvPicPr>
            <a:picLocks noChangeAspect="1"/>
          </p:cNvPicPr>
          <p:nvPr/>
        </p:nvPicPr>
        <p:blipFill>
          <a:blip r:embed="rId2">
            <a:lum contrast="-20000"/>
          </a:blip>
          <a:stretch>
            <a:fillRect/>
          </a:stretch>
        </p:blipFill>
        <p:spPr>
          <a:xfrm>
            <a:off x="1828800" y="12954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set.jpg"/>
          <p:cNvPicPr>
            <a:picLocks noChangeAspect="1"/>
          </p:cNvPicPr>
          <p:nvPr/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1828800" y="12954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1</cp:revision>
  <dcterms:created xsi:type="dcterms:W3CDTF">2008-01-02T19:58:48Z</dcterms:created>
  <dcterms:modified xsi:type="dcterms:W3CDTF">2008-01-02T20:00:43Z</dcterms:modified>
</cp:coreProperties>
</file>